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81" autoAdjust="0"/>
    <p:restoredTop sz="80846" autoAdjust="0"/>
  </p:normalViewPr>
  <p:slideViewPr>
    <p:cSldViewPr snapToGrid="0" snapToObjects="1">
      <p:cViewPr varScale="1">
        <p:scale>
          <a:sx n="92" d="100"/>
          <a:sy n="92" d="100"/>
        </p:scale>
        <p:origin x="187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dirty="0">
                <a:solidFill>
                  <a:schemeClr val="tx1"/>
                </a:solidFill>
                <a:latin typeface="+mn-lt"/>
                <a:ea typeface="+mn-ea"/>
                <a:cs typeface="+mn-cs"/>
              </a:rPr>
              <a:t>skyddad inhägnad</a:t>
            </a:r>
            <a:r>
              <a:rPr lang="sv-FI" sz="1200" dirty="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Viltkameror</a:t>
            </a:r>
            <a:r>
              <a:rPr lang="sv-FI" sz="1200" dirty="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dirty="0">
                <a:solidFill>
                  <a:schemeClr val="tx1"/>
                </a:solidFill>
                <a:latin typeface="+mn-lt"/>
                <a:ea typeface="+mn-ea"/>
                <a:cs typeface="+mn-cs"/>
              </a:rPr>
              <a:t>GPS-krage på fåren </a:t>
            </a:r>
            <a:r>
              <a:rPr lang="sv-FI" sz="1200" dirty="0">
                <a:solidFill>
                  <a:schemeClr val="tx1"/>
                </a:solidFill>
                <a:latin typeface="+mn-lt"/>
                <a:ea typeface="+mn-ea"/>
                <a:cs typeface="+mn-cs"/>
              </a:rPr>
              <a:t>till hjälp. </a:t>
            </a:r>
            <a:r>
              <a:rPr lang="sv-FI" sz="1200" dirty="0" err="1">
                <a:solidFill>
                  <a:schemeClr val="tx1"/>
                </a:solidFill>
                <a:latin typeface="+mn-lt"/>
                <a:ea typeface="+mn-ea"/>
                <a:cs typeface="+mn-cs"/>
              </a:rPr>
              <a:t>Fårbonden</a:t>
            </a:r>
            <a:r>
              <a:rPr lang="sv-FI" sz="1200" dirty="0">
                <a:solidFill>
                  <a:schemeClr val="tx1"/>
                </a:solidFill>
                <a:latin typeface="+mn-lt"/>
                <a:ea typeface="+mn-ea"/>
                <a:cs typeface="+mn-cs"/>
              </a:rPr>
              <a:t>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boskapsvaktare</a:t>
            </a:r>
            <a:r>
              <a:rPr lang="sv-FI" sz="1200" dirty="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installerat ljud- och ljusskrämmor.</a:t>
            </a:r>
            <a:r>
              <a:rPr lang="sv-FI" sz="1200" dirty="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endParaRPr lang="sv-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Stora rovdjur kan också angripa hundar. Oftast löper jakthundar den största risken att drabba samman med varg. Varje år rapporteras cirka 30–50 vargangrepp på hundar. 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06/28/2021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Stora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skadar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tamdjur</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Nattinhägnader</a:t>
            </a:r>
          </a:p>
          <a:p>
            <a:r>
              <a:rPr lang="sv-FI" sz="2400"/>
              <a:t>Viltkameror</a:t>
            </a:r>
          </a:p>
          <a:p>
            <a:r>
              <a:rPr lang="sv-FI" sz="2400"/>
              <a:t>GPS-kragar</a:t>
            </a:r>
          </a:p>
          <a:p>
            <a:r>
              <a:rPr lang="sv-FI" sz="2400"/>
              <a:t>Boskapsvaktande hundar</a:t>
            </a:r>
          </a:p>
          <a:p>
            <a:r>
              <a:rPr lang="sv-FI" sz="2400"/>
              <a:t>Ljud- och ljusskrämmor</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8915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Bland nötdjuren är kalvar och ungboskap mest utsatta för rovdjursangrepp.</a:t>
            </a:r>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660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909</TotalTime>
  <Words>1147</Words>
  <Application>Microsoft Office PowerPoint</Application>
  <PresentationFormat>Laajakuva</PresentationFormat>
  <Paragraphs>116</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Stora rovdjur skadar  tamdjur</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 rovdjur skadar tamdjur</dc:title>
  <dc:creator>Jukka Fordell</dc:creator>
  <cp:lastModifiedBy>Ala-Kurikka Iina (Luke)</cp:lastModifiedBy>
  <cp:revision>41</cp:revision>
  <dcterms:created xsi:type="dcterms:W3CDTF">2021-04-28T07:26:09Z</dcterms:created>
  <dcterms:modified xsi:type="dcterms:W3CDTF">2021-06-28T14:40:38Z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