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0330" autoAdjust="0"/>
  </p:normalViewPr>
  <p:slideViewPr>
    <p:cSldViewPr snapToGrid="0" snapToObjects="1">
      <p:cViewPr varScale="1">
        <p:scale>
          <a:sx n="66" d="100"/>
          <a:sy n="66" d="100"/>
        </p:scale>
        <p:origin x="66" y="6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06/30/2021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 elevmaterialet ingår affischen Vargens roll i naturen, som ni kan studera i klassen.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Exempelberättelse: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Bin suger nektar från blommor. När biet flyger till följande blomma bär det med sig pollen från blomman, vilket är viktigt för pollinering och förökningen av växten. Bina gör honung. Honung innehåller mycket socker, och björnen äter honung för att få energi.</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Rovdjur är viktiga genom att de påverkar bytesdjurens beteende och antal. Naturens mångfald bevaras när stammarna av olika arter hålls i balans.</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De stora rovdjuren decimerar antalet stora växtätare, till exempel älgar, vilket gynnar sådana växtarter som älgen äter.</a:t>
            </a:r>
          </a:p>
          <a:p>
            <a:endParaRPr lang="fi-FI" dirty="0"/>
          </a:p>
          <a:p>
            <a:r>
              <a:rPr lang="sv-FI" b="1" dirty="0"/>
              <a:t>Exempelberättelse:</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Älgen äter trädplantor i unga ekonomiskogar, i synnerhet tallar. Det orsakar kostnader för skogsägaren. En vargflock jagar älgar och decimerar älgstammen, och dessutom kan flockens närvaro bidra till att älgarna inte stannar och äter på ett och samma ställe.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Reglering av antalet bytesdjur kan även påverka människors liv och säkerhet. Till exempel älgar och vitsvanshjortar orsakar många trafikolyckor varje år. Om rovdjuren minskar antalet hjortdjur, kan det leda till färre trafikolyckor. Visserligen regleras antalet hjortdjur i Finland främst genom jakt.</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Om det finns mycket djur som lever tätt i ett område, smittar och sprids många parasiter och sjukdomar snabbt. Då rovdjuren jagar bytesdjur och decimerar bytesdjursstammar som blivit för täta, minskar det spridningen av sjukdomar och parasiter. Dessutom blir sjuka, parasitdrabbade och svaga djur oftare byte för rovdjuren än friska djur.</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 stora rovdjuren tar gärna stora bytesdjur om sådana finns tillgängliga. Alltid orkar eller kan de inte äta hela bytesdjuret på en gång. Resterna av ett bytesdjur kallas </a:t>
            </a:r>
            <a:r>
              <a:rPr lang="sv-FI" sz="1200" b="1" dirty="0">
                <a:solidFill>
                  <a:schemeClr val="tx1"/>
                </a:solidFill>
                <a:latin typeface="+mn-lt"/>
                <a:ea typeface="+mn-ea"/>
                <a:cs typeface="+mn-cs"/>
              </a:rPr>
              <a:t>kadaver </a:t>
            </a:r>
            <a:r>
              <a:rPr lang="sv-FI" sz="1200" dirty="0">
                <a:solidFill>
                  <a:schemeClr val="tx1"/>
                </a:solidFill>
                <a:latin typeface="+mn-lt"/>
                <a:ea typeface="+mn-ea"/>
                <a:cs typeface="+mn-cs"/>
              </a:rPr>
              <a:t>eller </a:t>
            </a:r>
            <a:r>
              <a:rPr lang="sv-FI" sz="1200" b="1" dirty="0">
                <a:solidFill>
                  <a:schemeClr val="tx1"/>
                </a:solidFill>
                <a:latin typeface="+mn-lt"/>
                <a:ea typeface="+mn-ea"/>
                <a:cs typeface="+mn-cs"/>
              </a:rPr>
              <a:t>as</a:t>
            </a:r>
            <a:r>
              <a:rPr lang="sv-FI" sz="1200" dirty="0">
                <a:solidFill>
                  <a:schemeClr val="tx1"/>
                </a:solidFill>
                <a:latin typeface="+mn-lt"/>
                <a:ea typeface="+mn-ea"/>
                <a:cs typeface="+mn-cs"/>
              </a:rPr>
              <a:t>. Mindre däggdjur (t.ex. räv, mårdhund, sorkar och ekorre) och många fågelarter utnyttjar kadaver.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Till slut slår sig insekter och deras larver ner i kadavret och äter upp resten. De delar av kadavret som inte ätits upp förmultnar och frigör näringsämnen i jordmånen för växterna. Forskningen har visat att många ekosystem är mer produktiva på grund av där finns kadaver som stora rovdjur lämnar efter sig, vilket bidrar till näringscirkulationen.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Människan påverkar miljön på många sätt. I Finland lever 5,5 miljoner människor och ungefär 5 000 stora rovdjur. Städer, bilvägar och åkrar inkräktar på naturmiljöerna. Människan reglerar antalet stora rovdjur och många andra djur genom jakt eller utfodring. För att de stora rovdjuren ska kunna reglera stammarna av sina bytesdjur, måste antalet rovdjur vara tillräckligt stort i förhållande till bytesdjuren. I Finland har de stora rovdjuren en reglerande funktion främst i lokala stammar. </a:t>
            </a:r>
          </a:p>
          <a:p>
            <a:r>
              <a:rPr lang="sv-FI" sz="1200" dirty="0">
                <a:solidFill>
                  <a:schemeClr val="tx1"/>
                </a:solidFill>
                <a:latin typeface="+mn-lt"/>
                <a:ea typeface="+mn-ea"/>
                <a:cs typeface="+mn-cs"/>
              </a:rPr>
              <a:t>Jämfört med människans enorma miljöpåverkan har de stora rovdjuren på många ställen endast en obetydlig effekt.</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sv-FI" sz="2400" dirty="0">
                <a:latin typeface="Rockwell" panose="02060603020205020403" pitchFamily="18" charset="77"/>
              </a:rPr>
              <a:t>De stora rovdjuren har en uppgift i naturen</a:t>
            </a: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dirty="0">
                <a:solidFill>
                  <a:schemeClr val="bg1"/>
                </a:solidFill>
                <a:latin typeface="Rockwell" panose="02060603020205020403" pitchFamily="18" charset="77"/>
              </a:rPr>
              <a:t>Vet du vad som avses med ekosystem?</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8" name="Footer Placeholder 5">
            <a:extLst>
              <a:ext uri="{FF2B5EF4-FFF2-40B4-BE49-F238E27FC236}">
                <a16:creationId xmlns:a16="http://schemas.microsoft.com/office/drawing/2014/main" id="{873CA6F8-0036-4FB3-84F1-F654DD5095AC}"/>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Ekosystem</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sv-FI" sz="2400" dirty="0"/>
              <a:t>Med ekosystem avses den levande och den icke levande miljön i ett område.</a:t>
            </a:r>
          </a:p>
          <a:p>
            <a:r>
              <a:rPr lang="sv-FI" sz="2400" dirty="0"/>
              <a:t>Ett ekosystem kan till exempel vara en tjärn, en åker eller en barrskog och de växter och djur som finns där, som insekter, däggdjur och kräldjur.</a:t>
            </a:r>
          </a:p>
          <a:p>
            <a:r>
              <a:rPr lang="sv-FI" sz="2400" dirty="0"/>
              <a:t>Ekosystemets delar och de organismer som lever där påverkar varandra.</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Ett tecknade landskap med rådjur, björnar, vargar, en räv, avfall, en korp och en människa.">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9" name="Footer Placeholder 5">
            <a:extLst>
              <a:ext uri="{FF2B5EF4-FFF2-40B4-BE49-F238E27FC236}">
                <a16:creationId xmlns:a16="http://schemas.microsoft.com/office/drawing/2014/main" id="{83DF4271-388E-4A5A-ABBD-0B9AE4D73A46}"/>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sv-FI" dirty="0"/>
              <a:t>De stora rovdjuren har en viktig roll i ekosystemet genom att de jagar andra arter</a:t>
            </a:r>
            <a:endParaRPr lang="fi-FI" dirty="0"/>
          </a:p>
        </p:txBody>
      </p:sp>
      <p:pic>
        <p:nvPicPr>
          <p:cNvPr id="11" name="Kuva 10" descr="Bilden av en varg">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0" name="Footer Placeholder 5">
            <a:extLst>
              <a:ext uri="{FF2B5EF4-FFF2-40B4-BE49-F238E27FC236}">
                <a16:creationId xmlns:a16="http://schemas.microsoft.com/office/drawing/2014/main" id="{73B41515-EB13-4D45-940F-342EF387C5F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De stora rovdjuren är i toppen av näringskedjan (1/2)</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Eftersom rovdjuren jagar andra arter, minskar bytesdjuren i antal.</a:t>
            </a:r>
          </a:p>
        </p:txBody>
      </p:sp>
      <p:pic>
        <p:nvPicPr>
          <p:cNvPr id="4" name="Kuvan paikkamerkki 3" descr="En tecknad bild där en flock vargar byter på en älg.">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52EC43A-9866-4C40-B677-C942B04A9C9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De stora rovdjuren är i toppen av näringskedjan </a:t>
            </a:r>
            <a:r>
              <a:rPr lang="fi-FI" dirty="0"/>
              <a:t>(2/2)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När bytesdjuren minskar i antal, kan det påverka till exempel växtligheten.</a:t>
            </a:r>
          </a:p>
        </p:txBody>
      </p:sp>
      <p:pic>
        <p:nvPicPr>
          <p:cNvPr id="4" name="Kuvan paikkamerkki 3" descr="En tecknad bild av älgar som äter en trädplant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68B8906D-B6D0-436D-9111-77B0D5C351A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sv-FI" dirty="0"/>
              <a:t>I mindre täta populationer sprids inte sjukdomar och parasiter lika lätt</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sv-FI" sz="2400" dirty="0"/>
              <a:t>Parasiter och sjukdomar sprids lätt i stora och täta djurpopulationer. </a:t>
            </a:r>
          </a:p>
          <a:p>
            <a:r>
              <a:rPr lang="sv-FI" sz="2400" dirty="0"/>
              <a:t>Då rovdjuren jagar bytesdjur och decimerar de täta bytesdjursstammarna, minskar det spridningen av sjukdomar och parasiter.</a:t>
            </a:r>
          </a:p>
          <a:p>
            <a:r>
              <a:rPr lang="sv-FI" sz="2400" dirty="0"/>
              <a:t>Sjuka, parasitdrabbade och svaga djur blir oftare byte för rovdjuren än friska djur.</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En tecknad bild av en lodjur som klättrar ett träd.">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Footer Placeholder 5">
            <a:extLst>
              <a:ext uri="{FF2B5EF4-FFF2-40B4-BE49-F238E27FC236}">
                <a16:creationId xmlns:a16="http://schemas.microsoft.com/office/drawing/2014/main" id="{16D086AC-CC6F-4092-8143-C6F8DDDE315B}"/>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Byteskadaver efter rovdjur gynnar många arter</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20000"/>
          </a:bodyPr>
          <a:lstStyle/>
          <a:p>
            <a:r>
              <a:rPr lang="sv-FI" sz="2400" dirty="0"/>
              <a:t>Alltid orkar eller kan rovdjuren inte äta ett stort bytesdjur på en gång. </a:t>
            </a:r>
          </a:p>
          <a:p>
            <a:r>
              <a:rPr lang="sv-FI" sz="2400" dirty="0"/>
              <a:t>Resterna av ett bytesdjur kallas </a:t>
            </a:r>
            <a:r>
              <a:rPr lang="sv-FI" sz="2400" b="1" dirty="0"/>
              <a:t>kadaver </a:t>
            </a:r>
            <a:r>
              <a:rPr lang="sv-FI" sz="2400" dirty="0"/>
              <a:t>eller </a:t>
            </a:r>
            <a:r>
              <a:rPr lang="sv-FI" sz="2400" b="1" dirty="0"/>
              <a:t>as</a:t>
            </a:r>
            <a:r>
              <a:rPr lang="sv-FI" sz="2400" dirty="0"/>
              <a:t>. </a:t>
            </a:r>
          </a:p>
          <a:p>
            <a:r>
              <a:rPr lang="sv-FI" sz="2400" dirty="0"/>
              <a:t>Mindre däggdjur och många fågelarter drar nytta av kadaver.</a:t>
            </a:r>
          </a:p>
          <a:p>
            <a:r>
              <a:rPr lang="sv-FI" sz="2400" dirty="0"/>
              <a:t>Till slut slår sig insekter och deras larver ner i kadavret och äter upp resten. </a:t>
            </a:r>
          </a:p>
          <a:p>
            <a:r>
              <a:rPr lang="sv-FI" sz="2400" dirty="0"/>
              <a:t>De delar av kadavret som inte ätits upp förmultnar och frigör näringsämnen för växter.</a:t>
            </a:r>
          </a:p>
        </p:txBody>
      </p:sp>
      <p:pic>
        <p:nvPicPr>
          <p:cNvPr id="4" name="Kuvan paikkamerkki 3" descr="En tecknad bild där en järv, en räv och korpar är på randen till avfall.">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C444B2F3-8F04-4EE7-9238-78153E117AD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sv-FI" sz="3600" dirty="0"/>
              <a:t>I Finland har människan större miljöpåverkan </a:t>
            </a:r>
            <a:br>
              <a:rPr lang="sv-FI" sz="3600" dirty="0"/>
            </a:br>
            <a:r>
              <a:rPr lang="sv-FI" sz="3600" dirty="0"/>
              <a:t>än de stora rovdjuren</a:t>
            </a:r>
            <a:endParaRPr lang="fi-FI" sz="3600"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sv-FI" sz="2400" dirty="0"/>
              <a:t>I Finland lever cirka 5,5 miljoner människor och ungefär 5 000 stora rovdjur!</a:t>
            </a:r>
          </a:p>
          <a:p>
            <a:r>
              <a:rPr lang="sv-FI" sz="2400" dirty="0"/>
              <a:t>Jämfört med människans enorma miljöpåverkan har de stora rovdjuren på många ställen en obetydlig effekt.</a:t>
            </a:r>
          </a:p>
        </p:txBody>
      </p:sp>
      <p:pic>
        <p:nvPicPr>
          <p:cNvPr id="4" name="Kuvan paikkamerkki 3" descr="Foto av människor som åker skidor.">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2296680C-3BE9-46AD-9248-8C5D0279DC1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bb82943-49da-4504-a2f3-a33fb2eb95f1"/>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901</TotalTime>
  <Words>885</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De stora rovdjuren har en uppgift i naturen</vt:lpstr>
      <vt:lpstr>Vet du vad som avses med ekosystem?</vt:lpstr>
      <vt:lpstr>Ekosystem</vt:lpstr>
      <vt:lpstr>De stora rovdjuren har en viktig roll i ekosystemet genom att de jagar andra arter</vt:lpstr>
      <vt:lpstr>De stora rovdjuren är i toppen av näringskedjan (1/2)</vt:lpstr>
      <vt:lpstr>De stora rovdjuren är i toppen av näringskedjan (2/2)</vt:lpstr>
      <vt:lpstr>I mindre täta populationer sprids inte sjukdomar och parasiter lika lätt</vt:lpstr>
      <vt:lpstr>Byteskadaver efter rovdjur gynnar många arter</vt:lpstr>
      <vt:lpstr>I Finland har människan större miljöpåverkan  än de stora rovdjuren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stora rovdjuren har en uppgift i naturen</dc:title>
  <dc:creator>Jukka Fordell</dc:creator>
  <cp:lastModifiedBy>Ala-Kurikka Iina (Luke)</cp:lastModifiedBy>
  <cp:revision>39</cp:revision>
  <dcterms:created xsi:type="dcterms:W3CDTF">2021-04-28T07:26:09Z</dcterms:created>
  <dcterms:modified xsi:type="dcterms:W3CDTF">2021-06-30T09:14:47Z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